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8"/>
  </p:handoutMasterIdLst>
  <p:sldIdLst>
    <p:sldId id="256" r:id="rId3"/>
    <p:sldId id="260" r:id="rId4"/>
    <p:sldId id="258" r:id="rId6"/>
    <p:sldId id="282" r:id="rId7"/>
    <p:sldId id="287" r:id="rId8"/>
    <p:sldId id="261" r:id="rId9"/>
    <p:sldId id="265" r:id="rId10"/>
    <p:sldId id="283" r:id="rId11"/>
    <p:sldId id="284" r:id="rId12"/>
    <p:sldId id="285" r:id="rId13"/>
    <p:sldId id="296" r:id="rId14"/>
    <p:sldId id="286" r:id="rId15"/>
    <p:sldId id="262" r:id="rId16"/>
    <p:sldId id="295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B2B2B2"/>
    <a:srgbClr val="202020"/>
    <a:srgbClr val="323232"/>
    <a:srgbClr val="CC3300"/>
    <a:srgbClr val="CC00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9.pn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phase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0"/>
            <a:ext cx="918527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326390"/>
            <a:ext cx="11636375" cy="62058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1031875" y="3000375"/>
            <a:ext cx="3809365" cy="33337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31875" y="5160010"/>
            <a:ext cx="3809365" cy="49212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" y="325120"/>
            <a:ext cx="11663680" cy="6207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98500" y="2682875"/>
            <a:ext cx="2889885" cy="142748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477000" y="2206625"/>
            <a:ext cx="2031365" cy="34925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86885" y="4428490"/>
            <a:ext cx="4222115" cy="52387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0" y="334010"/>
            <a:ext cx="11645900" cy="61899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682625" y="4857750"/>
            <a:ext cx="2700655" cy="103187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477000" y="2222500"/>
            <a:ext cx="2031365" cy="349250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302760" y="4412615"/>
            <a:ext cx="4205605" cy="301625"/>
          </a:xfrm>
          <a:prstGeom prst="rect">
            <a:avLst/>
          </a:prstGeom>
          <a:noFill/>
          <a:ln w="28575" cmpd="sng">
            <a:solidFill>
              <a:srgbClr val="FF33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bldLvl="0" animBg="1"/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功能演示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03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Append_Not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165" y="1957705"/>
            <a:ext cx="4057650" cy="2943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35" y="862330"/>
            <a:ext cx="5172075" cy="513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硬件介绍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01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hunderboard_EFR32BG22_Hardware_Layou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b="5076"/>
          <a:stretch>
            <a:fillRect/>
          </a:stretch>
        </p:blipFill>
        <p:spPr>
          <a:xfrm>
            <a:off x="1066800" y="745490"/>
            <a:ext cx="10058400" cy="5367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0355" y="1608455"/>
            <a:ext cx="9051290" cy="3641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4100" y="1905"/>
            <a:ext cx="5977890" cy="3439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"/>
            <a:ext cx="3778885" cy="3439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35" y="0"/>
            <a:ext cx="5155565" cy="3439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150" y="3440430"/>
            <a:ext cx="6080760" cy="3417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39160"/>
            <a:ext cx="5126990" cy="34188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160" y="3439160"/>
            <a:ext cx="3418840" cy="34188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rgbClr val="FF6600"/>
                </a:solidFill>
                <a:effectLst/>
              </a:rPr>
              <a:t>设计思路</a:t>
            </a:r>
            <a:endParaRPr lang="zh-CN" altLang="en-US" sz="4800">
              <a:solidFill>
                <a:srgbClr val="FF6600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rgbClr val="FF6600"/>
                </a:solidFill>
                <a:effectLst/>
              </a:rPr>
              <a:t>02</a:t>
            </a:r>
            <a:endParaRPr lang="en-US" altLang="zh-CN" sz="7200" b="1">
              <a:solidFill>
                <a:srgbClr val="FF6600"/>
              </a:solidFill>
              <a:effectLst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hunderboard_EFR32BG22_So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2915" y="600710"/>
            <a:ext cx="6186805" cy="5657215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10800000">
            <a:off x="2553335" y="3187700"/>
            <a:ext cx="2468880" cy="1676400"/>
          </a:xfrm>
          <a:prstGeom prst="bentConnector3">
            <a:avLst>
              <a:gd name="adj1" fmla="val -36754"/>
            </a:avLst>
          </a:prstGeom>
          <a:ln w="28575" cmpd="sng">
            <a:solidFill>
              <a:srgbClr val="FF3300"/>
            </a:solidFill>
            <a:prstDash val="soli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553335" y="33343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3300"/>
                </a:solidFill>
              </a:rPr>
              <a:t>read</a:t>
            </a:r>
            <a:endParaRPr lang="en-US" altLang="zh-CN">
              <a:solidFill>
                <a:srgbClr val="FF3300"/>
              </a:solidFill>
            </a:endParaRPr>
          </a:p>
        </p:txBody>
      </p:sp>
      <p:cxnSp>
        <p:nvCxnSpPr>
          <p:cNvPr id="8" name="肘形连接符 7"/>
          <p:cNvCxnSpPr/>
          <p:nvPr/>
        </p:nvCxnSpPr>
        <p:spPr>
          <a:xfrm>
            <a:off x="2553335" y="2120900"/>
            <a:ext cx="5382260" cy="427355"/>
          </a:xfrm>
          <a:prstGeom prst="bentConnector3">
            <a:avLst>
              <a:gd name="adj1" fmla="val 62612"/>
            </a:avLst>
          </a:prstGeom>
          <a:ln w="28575" cmpd="sng">
            <a:solidFill>
              <a:srgbClr val="FF33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53335" y="1638300"/>
            <a:ext cx="665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FF3300"/>
                </a:solidFill>
              </a:rPr>
              <a:t>write</a:t>
            </a:r>
            <a:endParaRPr lang="en-US" altLang="zh-CN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LE协议分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9475" y="1147445"/>
            <a:ext cx="5353050" cy="4562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gatt_profi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370" y="356870"/>
            <a:ext cx="5762625" cy="6143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4894580"/>
            <a:ext cx="3107055" cy="1833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" y="356870"/>
            <a:ext cx="1378585" cy="1378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570" y="1735455"/>
            <a:ext cx="1480820" cy="14808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" y="3456305"/>
            <a:ext cx="2806065" cy="143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995" y="534035"/>
            <a:ext cx="2623185" cy="22929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rcRect l="8364" t="16685" r="7467" b="10383"/>
          <a:stretch>
            <a:fillRect/>
          </a:stretch>
        </p:blipFill>
        <p:spPr>
          <a:xfrm>
            <a:off x="8985250" y="3236595"/>
            <a:ext cx="2204720" cy="1271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3055" y="4688840"/>
            <a:ext cx="2414270" cy="1705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8905,&quot;width&quot;:1584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WPS 演示</Application>
  <PresentationFormat>宽屏</PresentationFormat>
  <Paragraphs>16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Arial Unicode MS</vt:lpstr>
      <vt:lpstr>Arial Black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rudy</dc:creator>
  <cp:lastModifiedBy>卢华东</cp:lastModifiedBy>
  <cp:revision>9</cp:revision>
  <dcterms:created xsi:type="dcterms:W3CDTF">2020-10-01T07:36:00Z</dcterms:created>
  <dcterms:modified xsi:type="dcterms:W3CDTF">2021-01-07T09:40:36Z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